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anva Sans" charset="1" panose="020B0503030501040103"/>
      <p:regular r:id="rId7"/>
    </p:embeddedFont>
    <p:embeddedFont>
      <p:font typeface="Playlist Script" charset="1" panose="00000000000000000000"/>
      <p:regular r:id="rId8"/>
    </p:embeddedFont>
    <p:embeddedFont>
      <p:font typeface="Canva Sans Bold" charset="1" panose="020B08030305010401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51800" y="14367610"/>
            <a:ext cx="34935599" cy="19043072"/>
            <a:chOff x="0" y="0"/>
            <a:chExt cx="46580799" cy="253907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11993" cy="25390762"/>
            </a:xfrm>
            <a:custGeom>
              <a:avLst/>
              <a:gdLst/>
              <a:ahLst/>
              <a:cxnLst/>
              <a:rect r="r" b="b" t="t" l="l"/>
              <a:pathLst>
                <a:path h="25390762" w="14411993">
                  <a:moveTo>
                    <a:pt x="0" y="0"/>
                  </a:moveTo>
                  <a:lnTo>
                    <a:pt x="14411993" y="0"/>
                  </a:lnTo>
                  <a:lnTo>
                    <a:pt x="14411993" y="25390762"/>
                  </a:lnTo>
                  <a:lnTo>
                    <a:pt x="0" y="25390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32168806" y="0"/>
              <a:ext cx="14411993" cy="25390762"/>
            </a:xfrm>
            <a:custGeom>
              <a:avLst/>
              <a:gdLst/>
              <a:ahLst/>
              <a:cxnLst/>
              <a:rect r="r" b="b" t="t" l="l"/>
              <a:pathLst>
                <a:path h="25390762" w="14411993">
                  <a:moveTo>
                    <a:pt x="0" y="0"/>
                  </a:moveTo>
                  <a:lnTo>
                    <a:pt x="14411993" y="0"/>
                  </a:lnTo>
                  <a:lnTo>
                    <a:pt x="14411993" y="25390762"/>
                  </a:lnTo>
                  <a:lnTo>
                    <a:pt x="0" y="25390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719718" y="25883543"/>
            <a:ext cx="17992564" cy="1584323"/>
            <a:chOff x="0" y="0"/>
            <a:chExt cx="23990086" cy="2112430"/>
          </a:xfrm>
        </p:grpSpPr>
        <p:sp>
          <p:nvSpPr>
            <p:cNvPr name="AutoShape 6" id="6"/>
            <p:cNvSpPr/>
            <p:nvPr/>
          </p:nvSpPr>
          <p:spPr>
            <a:xfrm flipV="true">
              <a:off x="205383" y="39119"/>
              <a:ext cx="8587921" cy="0"/>
            </a:xfrm>
            <a:prstGeom prst="line">
              <a:avLst/>
            </a:prstGeom>
            <a:ln cap="flat" w="782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 flipV="true">
              <a:off x="205383" y="2073311"/>
              <a:ext cx="8587921" cy="0"/>
            </a:xfrm>
            <a:prstGeom prst="line">
              <a:avLst/>
            </a:prstGeom>
            <a:ln cap="flat" w="782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488058"/>
              <a:ext cx="8553488" cy="12108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62"/>
                </a:lnSpc>
              </a:pPr>
              <a:r>
                <a:rPr lang="en-US" sz="5544" spc="1447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MONDAY</a:t>
              </a:r>
            </a:p>
          </p:txBody>
        </p:sp>
        <p:sp>
          <p:nvSpPr>
            <p:cNvPr name="AutoShape 9" id="9"/>
            <p:cNvSpPr/>
            <p:nvPr/>
          </p:nvSpPr>
          <p:spPr>
            <a:xfrm flipV="true">
              <a:off x="15402165" y="39119"/>
              <a:ext cx="8587921" cy="0"/>
            </a:xfrm>
            <a:prstGeom prst="line">
              <a:avLst/>
            </a:prstGeom>
            <a:ln cap="flat" w="782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flipV="true">
              <a:off x="15402165" y="2073311"/>
              <a:ext cx="8587921" cy="0"/>
            </a:xfrm>
            <a:prstGeom prst="line">
              <a:avLst/>
            </a:prstGeom>
            <a:ln cap="flat" w="782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1" id="11"/>
            <p:cNvSpPr txBox="true"/>
            <p:nvPr/>
          </p:nvSpPr>
          <p:spPr>
            <a:xfrm rot="0">
              <a:off x="15402165" y="488058"/>
              <a:ext cx="8553488" cy="12108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762"/>
                </a:lnSpc>
              </a:pPr>
              <a:r>
                <a:rPr lang="en-US" sz="5544" spc="1447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10:00AM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9530152" y="6605486"/>
            <a:ext cx="15360632" cy="13545285"/>
          </a:xfrm>
          <a:custGeom>
            <a:avLst/>
            <a:gdLst/>
            <a:ahLst/>
            <a:cxnLst/>
            <a:rect r="r" b="b" t="t" l="l"/>
            <a:pathLst>
              <a:path h="13545285" w="15360632">
                <a:moveTo>
                  <a:pt x="0" y="0"/>
                </a:moveTo>
                <a:lnTo>
                  <a:pt x="15360633" y="0"/>
                </a:lnTo>
                <a:lnTo>
                  <a:pt x="15360633" y="13545285"/>
                </a:lnTo>
                <a:lnTo>
                  <a:pt x="0" y="13545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4079170" y="-13279504"/>
            <a:ext cx="37741879" cy="23164078"/>
          </a:xfrm>
          <a:custGeom>
            <a:avLst/>
            <a:gdLst/>
            <a:ahLst/>
            <a:cxnLst/>
            <a:rect r="r" b="b" t="t" l="l"/>
            <a:pathLst>
              <a:path h="23164078" w="37741879">
                <a:moveTo>
                  <a:pt x="0" y="0"/>
                </a:moveTo>
                <a:lnTo>
                  <a:pt x="37741879" y="0"/>
                </a:lnTo>
                <a:lnTo>
                  <a:pt x="37741879" y="23164079"/>
                </a:lnTo>
                <a:lnTo>
                  <a:pt x="0" y="231640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3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-3116639" y="25024553"/>
            <a:ext cx="37741879" cy="23164078"/>
          </a:xfrm>
          <a:custGeom>
            <a:avLst/>
            <a:gdLst/>
            <a:ahLst/>
            <a:cxnLst/>
            <a:rect r="r" b="b" t="t" l="l"/>
            <a:pathLst>
              <a:path h="23164078" w="37741879">
                <a:moveTo>
                  <a:pt x="0" y="23164078"/>
                </a:moveTo>
                <a:lnTo>
                  <a:pt x="37741879" y="23164078"/>
                </a:lnTo>
                <a:lnTo>
                  <a:pt x="37741879" y="0"/>
                </a:lnTo>
                <a:lnTo>
                  <a:pt x="0" y="0"/>
                </a:lnTo>
                <a:lnTo>
                  <a:pt x="0" y="23164078"/>
                </a:lnTo>
                <a:close/>
              </a:path>
            </a:pathLst>
          </a:custGeom>
          <a:blipFill>
            <a:blip r:embed="rId5">
              <a:alphaModFix amt="24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4079170" y="24740099"/>
            <a:ext cx="16152633" cy="14243686"/>
          </a:xfrm>
          <a:custGeom>
            <a:avLst/>
            <a:gdLst/>
            <a:ahLst/>
            <a:cxnLst/>
            <a:rect r="r" b="b" t="t" l="l"/>
            <a:pathLst>
              <a:path h="14243686" w="16152633">
                <a:moveTo>
                  <a:pt x="0" y="0"/>
                </a:moveTo>
                <a:lnTo>
                  <a:pt x="16152633" y="0"/>
                </a:lnTo>
                <a:lnTo>
                  <a:pt x="16152633" y="14243686"/>
                </a:lnTo>
                <a:lnTo>
                  <a:pt x="0" y="14243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289632" y="2586182"/>
            <a:ext cx="10676241" cy="9261639"/>
          </a:xfrm>
          <a:custGeom>
            <a:avLst/>
            <a:gdLst/>
            <a:ahLst/>
            <a:cxnLst/>
            <a:rect r="r" b="b" t="t" l="l"/>
            <a:pathLst>
              <a:path h="9261639" w="10676241">
                <a:moveTo>
                  <a:pt x="0" y="0"/>
                </a:moveTo>
                <a:lnTo>
                  <a:pt x="10676241" y="0"/>
                </a:lnTo>
                <a:lnTo>
                  <a:pt x="10676241" y="9261638"/>
                </a:lnTo>
                <a:lnTo>
                  <a:pt x="0" y="9261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0482359">
            <a:off x="-3342066" y="4595334"/>
            <a:ext cx="7767491" cy="6738299"/>
          </a:xfrm>
          <a:custGeom>
            <a:avLst/>
            <a:gdLst/>
            <a:ahLst/>
            <a:cxnLst/>
            <a:rect r="r" b="b" t="t" l="l"/>
            <a:pathLst>
              <a:path h="6738299" w="7767491">
                <a:moveTo>
                  <a:pt x="7767491" y="0"/>
                </a:moveTo>
                <a:lnTo>
                  <a:pt x="0" y="0"/>
                </a:lnTo>
                <a:lnTo>
                  <a:pt x="0" y="6738299"/>
                </a:lnTo>
                <a:lnTo>
                  <a:pt x="7767491" y="6738299"/>
                </a:lnTo>
                <a:lnTo>
                  <a:pt x="77674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648972" y="28678928"/>
            <a:ext cx="14165127" cy="12217422"/>
          </a:xfrm>
          <a:custGeom>
            <a:avLst/>
            <a:gdLst/>
            <a:ahLst/>
            <a:cxnLst/>
            <a:rect r="r" b="b" t="t" l="l"/>
            <a:pathLst>
              <a:path h="12217422" w="14165127">
                <a:moveTo>
                  <a:pt x="0" y="0"/>
                </a:moveTo>
                <a:lnTo>
                  <a:pt x="14165127" y="0"/>
                </a:lnTo>
                <a:lnTo>
                  <a:pt x="14165127" y="12217422"/>
                </a:lnTo>
                <a:lnTo>
                  <a:pt x="0" y="122174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-2382099" y="28678928"/>
            <a:ext cx="14165127" cy="12217422"/>
          </a:xfrm>
          <a:custGeom>
            <a:avLst/>
            <a:gdLst/>
            <a:ahLst/>
            <a:cxnLst/>
            <a:rect r="r" b="b" t="t" l="l"/>
            <a:pathLst>
              <a:path h="12217422" w="14165127">
                <a:moveTo>
                  <a:pt x="14165127" y="0"/>
                </a:moveTo>
                <a:lnTo>
                  <a:pt x="0" y="0"/>
                </a:lnTo>
                <a:lnTo>
                  <a:pt x="0" y="12217422"/>
                </a:lnTo>
                <a:lnTo>
                  <a:pt x="14165127" y="12217422"/>
                </a:lnTo>
                <a:lnTo>
                  <a:pt x="1416512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-3116639" y="-1002554"/>
            <a:ext cx="34444203" cy="3099978"/>
          </a:xfrm>
          <a:custGeom>
            <a:avLst/>
            <a:gdLst/>
            <a:ahLst/>
            <a:cxnLst/>
            <a:rect r="r" b="b" t="t" l="l"/>
            <a:pathLst>
              <a:path h="3099978" w="34444203">
                <a:moveTo>
                  <a:pt x="0" y="0"/>
                </a:moveTo>
                <a:lnTo>
                  <a:pt x="34444202" y="0"/>
                </a:lnTo>
                <a:lnTo>
                  <a:pt x="34444202" y="3099978"/>
                </a:lnTo>
                <a:lnTo>
                  <a:pt x="0" y="30999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370210" y="4502702"/>
            <a:ext cx="10691580" cy="2304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0"/>
              </a:lnSpc>
            </a:pPr>
            <a:r>
              <a:rPr lang="en-US" sz="6157" spc="128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ARE INVITED TO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01782" y="7609013"/>
            <a:ext cx="20028435" cy="6266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12"/>
              </a:lnSpc>
            </a:pPr>
            <a:r>
              <a:rPr lang="en-US" sz="36223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Birthday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64690" y="12616128"/>
            <a:ext cx="13925130" cy="6266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12"/>
              </a:lnSpc>
            </a:pPr>
            <a:r>
              <a:rPr lang="en-US" sz="36223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Party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66467" y="20712014"/>
            <a:ext cx="13899065" cy="15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43"/>
              </a:lnSpc>
            </a:pPr>
            <a:r>
              <a:rPr lang="en-US" b="true" sz="9031" spc="104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</a:t>
            </a:r>
            <a:r>
              <a:rPr lang="en-US" b="true" sz="9031" spc="104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ULIANA SILVA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901848" y="28583678"/>
            <a:ext cx="11628304" cy="1832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2"/>
              </a:lnSpc>
            </a:pPr>
            <a:r>
              <a:rPr lang="en-US" sz="5544" spc="144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 ST 12345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199484" y="23503090"/>
            <a:ext cx="5033032" cy="549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265"/>
              </a:lnSpc>
              <a:spcBef>
                <a:spcPct val="0"/>
              </a:spcBef>
            </a:pPr>
            <a:r>
              <a:rPr lang="en-US" sz="32332" strike="noStrike" u="none">
                <a:solidFill>
                  <a:srgbClr val="16728F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25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422361" y="23746271"/>
            <a:ext cx="8587278" cy="1285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52"/>
              </a:lnSpc>
            </a:pPr>
            <a:r>
              <a:rPr lang="en-US" sz="7608" spc="198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DAGyslZqiZY</dc:identifier>
  <dcterms:modified xsi:type="dcterms:W3CDTF">2011-08-01T06:04:30Z</dcterms:modified>
  <cp:revision>1</cp:revision>
  <dc:title>Pink Blue Modern Birthday Invitation A4 (30 x 40 in)</dc:title>
</cp:coreProperties>
</file>